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858000" cy="9144000"/>
  <p:embeddedFontLst>
    <p:embeddedFont>
      <p:font typeface="Playfair Display"/>
      <p:regular r:id="rId8"/>
      <p:bold r:id="rId9"/>
      <p:italic r:id="rId10"/>
      <p:boldItalic r:id="rId11"/>
    </p:embeddedFont>
    <p:embeddedFont>
      <p:font typeface="Lora" panose="020B0604020202020204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14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7767102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1939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9937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57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8021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067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11111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1598400" y="1763225"/>
            <a:ext cx="5947199" cy="1159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buClr>
                <a:srgbClr val="FFFFFF"/>
              </a:buClr>
              <a:buSzPct val="100000"/>
              <a:defRPr sz="4800" b="1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buClr>
                <a:srgbClr val="FFFFFF"/>
              </a:buClr>
              <a:buSzPct val="100000"/>
              <a:defRPr sz="4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grpSp>
        <p:nvGrpSpPr>
          <p:cNvPr id="10" name="Shape 10"/>
          <p:cNvGrpSpPr/>
          <p:nvPr/>
        </p:nvGrpSpPr>
        <p:grpSpPr>
          <a:xfrm>
            <a:off x="3239977" y="-11"/>
            <a:ext cx="2664078" cy="1326979"/>
            <a:chOff x="3578850" y="-50"/>
            <a:chExt cx="1816500" cy="904800"/>
          </a:xfrm>
        </p:grpSpPr>
        <p:sp>
          <p:nvSpPr>
            <p:cNvPr id="11" name="Shape 11"/>
            <p:cNvSpPr/>
            <p:nvPr/>
          </p:nvSpPr>
          <p:spPr>
            <a:xfrm rot="10800000">
              <a:off x="3578850" y="-50"/>
              <a:ext cx="1816500" cy="904800"/>
            </a:xfrm>
            <a:prstGeom prst="triangle">
              <a:avLst>
                <a:gd name="adj" fmla="val 50000"/>
              </a:avLst>
            </a:prstGeom>
            <a:solidFill>
              <a:srgbClr val="CC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 rot="10800000">
              <a:off x="4487250" y="-50"/>
              <a:ext cx="908100" cy="904800"/>
            </a:xfrm>
            <a:prstGeom prst="triangle">
              <a:avLst>
                <a:gd name="adj" fmla="val 100000"/>
              </a:avLst>
            </a:prstGeom>
            <a:solidFill>
              <a:srgbClr val="9900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bottom decorati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3821305" y="4465657"/>
            <a:ext cx="1501500" cy="747900"/>
          </a:xfrm>
          <a:prstGeom prst="triangle">
            <a:avLst>
              <a:gd name="adj" fmla="val 50000"/>
            </a:avLst>
          </a:prstGeom>
          <a:noFill/>
          <a:ln w="76200" cap="flat" cmpd="thinThick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2129175" y="1659550"/>
            <a:ext cx="4885800" cy="1159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SzPct val="100000"/>
              <a:defRPr sz="3600"/>
            </a:lvl1pPr>
            <a:lvl2pPr lvl="1" algn="ctr" rtl="0">
              <a:spcBef>
                <a:spcPts val="0"/>
              </a:spcBef>
              <a:defRPr/>
            </a:lvl2pPr>
            <a:lvl3pPr lvl="2" algn="ctr" rtl="0">
              <a:spcBef>
                <a:spcPts val="0"/>
              </a:spcBef>
              <a:defRPr/>
            </a:lvl3pPr>
            <a:lvl4pPr lvl="3" algn="ctr" rtl="0">
              <a:spcBef>
                <a:spcPts val="0"/>
              </a:spcBef>
              <a:defRPr/>
            </a:lvl4pPr>
            <a:lvl5pPr lvl="4" algn="ctr" rtl="0">
              <a:spcBef>
                <a:spcPts val="0"/>
              </a:spcBef>
              <a:defRPr/>
            </a:lvl5pPr>
            <a:lvl6pPr lvl="5" algn="ctr" rtl="0">
              <a:spcBef>
                <a:spcPts val="0"/>
              </a:spcBef>
              <a:defRPr/>
            </a:lvl6pPr>
            <a:lvl7pPr lvl="6" algn="ctr" rtl="0">
              <a:spcBef>
                <a:spcPts val="0"/>
              </a:spcBef>
              <a:defRPr/>
            </a:lvl7pPr>
            <a:lvl8pPr lvl="7" algn="ctr" rtl="0">
              <a:spcBef>
                <a:spcPts val="0"/>
              </a:spcBef>
              <a:defRPr/>
            </a:lvl8pPr>
            <a:lvl9pPr lvl="8" algn="ctr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2129175" y="2992450"/>
            <a:ext cx="4885800" cy="78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666666"/>
              </a:buClr>
              <a:buSzPct val="100000"/>
              <a:buNone/>
              <a:defRPr sz="1800">
                <a:solidFill>
                  <a:srgbClr val="666666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666666"/>
              </a:buClr>
              <a:buSzPct val="100000"/>
              <a:buNone/>
              <a:defRPr sz="1800">
                <a:solidFill>
                  <a:srgbClr val="666666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666666"/>
              </a:buClr>
              <a:buSzPct val="100000"/>
              <a:buNone/>
              <a:defRPr sz="1800">
                <a:solidFill>
                  <a:srgbClr val="666666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666666"/>
              </a:buClr>
              <a:buNone/>
              <a:defRPr>
                <a:solidFill>
                  <a:srgbClr val="666666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666666"/>
              </a:buClr>
              <a:buNone/>
              <a:defRPr>
                <a:solidFill>
                  <a:srgbClr val="666666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666666"/>
              </a:buClr>
              <a:buNone/>
              <a:defRPr>
                <a:solidFill>
                  <a:srgbClr val="666666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666666"/>
              </a:buClr>
              <a:buNone/>
              <a:defRPr>
                <a:solidFill>
                  <a:srgbClr val="666666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666666"/>
              </a:buClr>
              <a:buNone/>
              <a:defRPr>
                <a:solidFill>
                  <a:srgbClr val="666666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666666"/>
              </a:buClr>
              <a:buNone/>
              <a:defRPr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16" name="Shape 16"/>
          <p:cNvSpPr/>
          <p:nvPr/>
        </p:nvSpPr>
        <p:spPr>
          <a:xfrm rot="10800000">
            <a:off x="3269345" y="-44121"/>
            <a:ext cx="2605500" cy="1297800"/>
          </a:xfrm>
          <a:prstGeom prst="triangle">
            <a:avLst>
              <a:gd name="adj" fmla="val 50000"/>
            </a:avLst>
          </a:prstGeom>
          <a:noFill/>
          <a:ln w="76200" cap="flat" cmpd="thinThick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2454925" y="1045950"/>
            <a:ext cx="4234200" cy="3188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lnSpc>
                <a:spcPct val="115000"/>
              </a:lnSpc>
              <a:spcBef>
                <a:spcPts val="0"/>
              </a:spcBef>
              <a:buSzPct val="100000"/>
              <a:buFont typeface="Playfair Display"/>
              <a:defRPr sz="3000" i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 rtl="0">
              <a:lnSpc>
                <a:spcPct val="115000"/>
              </a:lnSpc>
              <a:spcBef>
                <a:spcPts val="0"/>
              </a:spcBef>
              <a:buSzPct val="100000"/>
              <a:buFont typeface="Playfair Display"/>
              <a:defRPr sz="3000" i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 rtl="0">
              <a:lnSpc>
                <a:spcPct val="115000"/>
              </a:lnSpc>
              <a:spcBef>
                <a:spcPts val="0"/>
              </a:spcBef>
              <a:buSzPct val="100000"/>
              <a:buFont typeface="Playfair Display"/>
              <a:defRPr sz="3000" i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 rtl="0">
              <a:lnSpc>
                <a:spcPct val="115000"/>
              </a:lnSpc>
              <a:spcBef>
                <a:spcPts val="0"/>
              </a:spcBef>
              <a:buSzPct val="100000"/>
              <a:buFont typeface="Playfair Display"/>
              <a:defRPr sz="3000" i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 rtl="0">
              <a:lnSpc>
                <a:spcPct val="115000"/>
              </a:lnSpc>
              <a:spcBef>
                <a:spcPts val="0"/>
              </a:spcBef>
              <a:buSzPct val="100000"/>
              <a:buFont typeface="Playfair Display"/>
              <a:defRPr sz="3000" i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 rtl="0">
              <a:lnSpc>
                <a:spcPct val="115000"/>
              </a:lnSpc>
              <a:spcBef>
                <a:spcPts val="0"/>
              </a:spcBef>
              <a:buSzPct val="100000"/>
              <a:buFont typeface="Playfair Display"/>
              <a:defRPr sz="3000" i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 rtl="0">
              <a:lnSpc>
                <a:spcPct val="115000"/>
              </a:lnSpc>
              <a:spcBef>
                <a:spcPts val="0"/>
              </a:spcBef>
              <a:buSzPct val="100000"/>
              <a:buFont typeface="Playfair Display"/>
              <a:defRPr sz="3000" i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 rtl="0">
              <a:lnSpc>
                <a:spcPct val="115000"/>
              </a:lnSpc>
              <a:spcBef>
                <a:spcPts val="0"/>
              </a:spcBef>
              <a:buSzPct val="100000"/>
              <a:buFont typeface="Playfair Display"/>
              <a:defRPr sz="3000" i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15000"/>
              </a:lnSpc>
              <a:spcBef>
                <a:spcPts val="0"/>
              </a:spcBef>
              <a:buSzPct val="100000"/>
              <a:buFont typeface="Playfair Display"/>
              <a:defRPr sz="3000" i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/>
          <p:nvPr/>
        </p:nvSpPr>
        <p:spPr>
          <a:xfrm>
            <a:off x="3593400" y="-114731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6000">
                <a:solidFill>
                  <a:srgbClr val="CC0000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“</a:t>
            </a:r>
          </a:p>
        </p:txBody>
      </p:sp>
      <p:sp>
        <p:nvSpPr>
          <p:cNvPr id="20" name="Shape 20"/>
          <p:cNvSpPr/>
          <p:nvPr/>
        </p:nvSpPr>
        <p:spPr>
          <a:xfrm rot="10800000">
            <a:off x="3821305" y="-52065"/>
            <a:ext cx="1501500" cy="747900"/>
          </a:xfrm>
          <a:prstGeom prst="triangle">
            <a:avLst>
              <a:gd name="adj" fmla="val 50000"/>
            </a:avLst>
          </a:prstGeom>
          <a:noFill/>
          <a:ln w="76200" cap="flat" cmpd="thinThick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1031425" y="750150"/>
            <a:ext cx="7081200" cy="539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1031425" y="1351100"/>
            <a:ext cx="7081200" cy="3462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/>
          <p:nvPr/>
        </p:nvSpPr>
        <p:spPr>
          <a:xfrm rot="10800000">
            <a:off x="3821305" y="-52065"/>
            <a:ext cx="1501500" cy="747900"/>
          </a:xfrm>
          <a:prstGeom prst="triangle">
            <a:avLst>
              <a:gd name="adj" fmla="val 50000"/>
            </a:avLst>
          </a:prstGeom>
          <a:noFill/>
          <a:ln w="76200" cap="flat" cmpd="thinThick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031425" y="750150"/>
            <a:ext cx="7081200" cy="539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784099" y="1453625"/>
            <a:ext cx="3677100" cy="3472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20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2"/>
          </p:nvPr>
        </p:nvSpPr>
        <p:spPr>
          <a:xfrm>
            <a:off x="4682718" y="1453625"/>
            <a:ext cx="3677100" cy="3472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20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9" name="Shape 29"/>
          <p:cNvSpPr/>
          <p:nvPr/>
        </p:nvSpPr>
        <p:spPr>
          <a:xfrm rot="10800000">
            <a:off x="3821305" y="-52065"/>
            <a:ext cx="1501500" cy="747900"/>
          </a:xfrm>
          <a:prstGeom prst="triangle">
            <a:avLst>
              <a:gd name="adj" fmla="val 50000"/>
            </a:avLst>
          </a:prstGeom>
          <a:noFill/>
          <a:ln w="76200" cap="flat" cmpd="thinThick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1031425" y="750150"/>
            <a:ext cx="7081200" cy="539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539000" y="1471725"/>
            <a:ext cx="2579100" cy="3454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800"/>
            </a:lvl1pPr>
            <a:lvl2pPr lvl="1" rtl="0">
              <a:spcBef>
                <a:spcPts val="0"/>
              </a:spcBef>
              <a:buSzPct val="100000"/>
              <a:defRPr sz="1800"/>
            </a:lvl2pPr>
            <a:lvl3pPr lvl="2" rtl="0">
              <a:spcBef>
                <a:spcPts val="0"/>
              </a:spcBef>
              <a:buSzPct val="100000"/>
              <a:defRPr sz="1800"/>
            </a:lvl3pPr>
            <a:lvl4pPr lvl="3" rtl="0">
              <a:spcBef>
                <a:spcPts val="0"/>
              </a:spcBef>
              <a:buSzPct val="100000"/>
              <a:defRPr sz="1800"/>
            </a:lvl4pPr>
            <a:lvl5pPr lvl="4" rtl="0">
              <a:spcBef>
                <a:spcPts val="0"/>
              </a:spcBef>
              <a:buSzPct val="100000"/>
              <a:defRPr sz="1800"/>
            </a:lvl5pPr>
            <a:lvl6pPr lvl="5" rtl="0">
              <a:spcBef>
                <a:spcPts val="0"/>
              </a:spcBef>
              <a:buSzPct val="100000"/>
              <a:defRPr sz="1800"/>
            </a:lvl6pPr>
            <a:lvl7pPr lvl="6" rtl="0">
              <a:spcBef>
                <a:spcPts val="0"/>
              </a:spcBef>
              <a:buSzPct val="100000"/>
              <a:defRPr sz="1800"/>
            </a:lvl7pPr>
            <a:lvl8pPr lvl="7" rtl="0">
              <a:spcBef>
                <a:spcPts val="0"/>
              </a:spcBef>
              <a:buSzPct val="100000"/>
              <a:defRPr sz="1800"/>
            </a:lvl8pPr>
            <a:lvl9pPr lvl="8" rtl="0">
              <a:spcBef>
                <a:spcPts val="0"/>
              </a:spcBef>
              <a:buSzPct val="100000"/>
              <a:defRPr sz="18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2"/>
          </p:nvPr>
        </p:nvSpPr>
        <p:spPr>
          <a:xfrm>
            <a:off x="3250326" y="1471725"/>
            <a:ext cx="2579099" cy="3454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800"/>
            </a:lvl1pPr>
            <a:lvl2pPr lvl="1" rtl="0">
              <a:spcBef>
                <a:spcPts val="0"/>
              </a:spcBef>
              <a:buSzPct val="100000"/>
              <a:defRPr sz="1800"/>
            </a:lvl2pPr>
            <a:lvl3pPr lvl="2" rtl="0">
              <a:spcBef>
                <a:spcPts val="0"/>
              </a:spcBef>
              <a:buSzPct val="100000"/>
              <a:defRPr sz="1800"/>
            </a:lvl3pPr>
            <a:lvl4pPr lvl="3" rtl="0">
              <a:spcBef>
                <a:spcPts val="0"/>
              </a:spcBef>
              <a:buSzPct val="100000"/>
              <a:defRPr sz="1800"/>
            </a:lvl4pPr>
            <a:lvl5pPr lvl="4" rtl="0">
              <a:spcBef>
                <a:spcPts val="0"/>
              </a:spcBef>
              <a:buSzPct val="100000"/>
              <a:defRPr sz="1800"/>
            </a:lvl5pPr>
            <a:lvl6pPr lvl="5" rtl="0">
              <a:spcBef>
                <a:spcPts val="0"/>
              </a:spcBef>
              <a:buSzPct val="100000"/>
              <a:defRPr sz="1800"/>
            </a:lvl6pPr>
            <a:lvl7pPr lvl="6" rtl="0">
              <a:spcBef>
                <a:spcPts val="0"/>
              </a:spcBef>
              <a:buSzPct val="100000"/>
              <a:defRPr sz="1800"/>
            </a:lvl7pPr>
            <a:lvl8pPr lvl="7" rtl="0">
              <a:spcBef>
                <a:spcPts val="0"/>
              </a:spcBef>
              <a:buSzPct val="100000"/>
              <a:defRPr sz="1800"/>
            </a:lvl8pPr>
            <a:lvl9pPr lvl="8" rtl="0">
              <a:spcBef>
                <a:spcPts val="0"/>
              </a:spcBef>
              <a:buSzPct val="100000"/>
              <a:defRPr sz="1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3"/>
          </p:nvPr>
        </p:nvSpPr>
        <p:spPr>
          <a:xfrm>
            <a:off x="5961652" y="1471725"/>
            <a:ext cx="2579100" cy="3454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800"/>
            </a:lvl1pPr>
            <a:lvl2pPr lvl="1" rtl="0">
              <a:spcBef>
                <a:spcPts val="0"/>
              </a:spcBef>
              <a:buSzPct val="100000"/>
              <a:defRPr sz="1800"/>
            </a:lvl2pPr>
            <a:lvl3pPr lvl="2" rtl="0">
              <a:spcBef>
                <a:spcPts val="0"/>
              </a:spcBef>
              <a:buSzPct val="100000"/>
              <a:defRPr sz="1800"/>
            </a:lvl3pPr>
            <a:lvl4pPr lvl="3" rtl="0">
              <a:spcBef>
                <a:spcPts val="0"/>
              </a:spcBef>
              <a:buSzPct val="100000"/>
              <a:defRPr sz="1800"/>
            </a:lvl4pPr>
            <a:lvl5pPr lvl="4" rtl="0">
              <a:spcBef>
                <a:spcPts val="0"/>
              </a:spcBef>
              <a:buSzPct val="100000"/>
              <a:defRPr sz="1800"/>
            </a:lvl5pPr>
            <a:lvl6pPr lvl="5" rtl="0">
              <a:spcBef>
                <a:spcPts val="0"/>
              </a:spcBef>
              <a:buSzPct val="100000"/>
              <a:defRPr sz="1800"/>
            </a:lvl6pPr>
            <a:lvl7pPr lvl="6" rtl="0">
              <a:spcBef>
                <a:spcPts val="0"/>
              </a:spcBef>
              <a:buSzPct val="100000"/>
              <a:defRPr sz="1800"/>
            </a:lvl7pPr>
            <a:lvl8pPr lvl="7" rtl="0">
              <a:spcBef>
                <a:spcPts val="0"/>
              </a:spcBef>
              <a:buSzPct val="100000"/>
              <a:defRPr sz="1800"/>
            </a:lvl8pPr>
            <a:lvl9pPr lvl="8" rtl="0">
              <a:spcBef>
                <a:spcPts val="0"/>
              </a:spcBef>
              <a:buSzPct val="100000"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/>
          <p:nvPr/>
        </p:nvSpPr>
        <p:spPr>
          <a:xfrm rot="10800000">
            <a:off x="3821305" y="-52065"/>
            <a:ext cx="1501500" cy="747900"/>
          </a:xfrm>
          <a:prstGeom prst="triangle">
            <a:avLst>
              <a:gd name="adj" fmla="val 50000"/>
            </a:avLst>
          </a:prstGeom>
          <a:noFill/>
          <a:ln w="76200" cap="flat" cmpd="thinThick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1031425" y="750150"/>
            <a:ext cx="7081200" cy="539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/>
          <p:nvPr/>
        </p:nvSpPr>
        <p:spPr>
          <a:xfrm rot="10800000">
            <a:off x="3821305" y="-52065"/>
            <a:ext cx="1501500" cy="747900"/>
          </a:xfrm>
          <a:prstGeom prst="triangle">
            <a:avLst>
              <a:gd name="adj" fmla="val 50000"/>
            </a:avLst>
          </a:prstGeom>
          <a:noFill/>
          <a:ln w="76200" cap="flat" cmpd="thinThick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2352350" y="4177700"/>
            <a:ext cx="4439400" cy="519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360"/>
              </a:spcBef>
              <a:buClr>
                <a:srgbClr val="666666"/>
              </a:buClr>
              <a:buSzPct val="100000"/>
              <a:buNone/>
              <a:defRPr sz="1400">
                <a:solidFill>
                  <a:srgbClr val="666666"/>
                </a:solidFill>
              </a:defRPr>
            </a:lvl1pPr>
          </a:lstStyle>
          <a:p>
            <a:endParaRPr/>
          </a:p>
        </p:txBody>
      </p:sp>
      <p:sp>
        <p:nvSpPr>
          <p:cNvPr id="41" name="Shape 41"/>
          <p:cNvSpPr/>
          <p:nvPr/>
        </p:nvSpPr>
        <p:spPr>
          <a:xfrm>
            <a:off x="3821305" y="4697309"/>
            <a:ext cx="1501500" cy="747900"/>
          </a:xfrm>
          <a:prstGeom prst="triangle">
            <a:avLst>
              <a:gd name="adj" fmla="val 50000"/>
            </a:avLst>
          </a:prstGeom>
          <a:noFill/>
          <a:ln w="76200" cap="flat" cmpd="thinThick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top decora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 rot="10800000">
            <a:off x="3821305" y="-52065"/>
            <a:ext cx="1501500" cy="747900"/>
          </a:xfrm>
          <a:prstGeom prst="triangle">
            <a:avLst>
              <a:gd name="adj" fmla="val 50000"/>
            </a:avLst>
          </a:prstGeom>
          <a:noFill/>
          <a:ln w="76200" cap="flat" cmpd="thinThick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031425" y="750150"/>
            <a:ext cx="7081200" cy="539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buSzPct val="100000"/>
              <a:buFont typeface="Playfair Display"/>
              <a:buNone/>
              <a:defRPr sz="1800" i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buSzPct val="100000"/>
              <a:buNone/>
              <a:defRPr sz="3600" b="1"/>
            </a:lvl2pPr>
            <a:lvl3pPr lvl="2">
              <a:spcBef>
                <a:spcPts val="0"/>
              </a:spcBef>
              <a:buSzPct val="100000"/>
              <a:buNone/>
              <a:defRPr sz="3600" b="1"/>
            </a:lvl3pPr>
            <a:lvl4pPr lvl="3">
              <a:spcBef>
                <a:spcPts val="0"/>
              </a:spcBef>
              <a:buSzPct val="100000"/>
              <a:buNone/>
              <a:defRPr sz="3600" b="1"/>
            </a:lvl4pPr>
            <a:lvl5pPr lvl="4">
              <a:spcBef>
                <a:spcPts val="0"/>
              </a:spcBef>
              <a:buSzPct val="100000"/>
              <a:buNone/>
              <a:defRPr sz="3600" b="1"/>
            </a:lvl5pPr>
            <a:lvl6pPr lvl="5">
              <a:spcBef>
                <a:spcPts val="0"/>
              </a:spcBef>
              <a:buSzPct val="100000"/>
              <a:buNone/>
              <a:defRPr sz="3600" b="1"/>
            </a:lvl6pPr>
            <a:lvl7pPr lvl="6">
              <a:spcBef>
                <a:spcPts val="0"/>
              </a:spcBef>
              <a:buSzPct val="100000"/>
              <a:buNone/>
              <a:defRPr sz="3600" b="1"/>
            </a:lvl7pPr>
            <a:lvl8pPr lvl="7">
              <a:spcBef>
                <a:spcPts val="0"/>
              </a:spcBef>
              <a:buSzPct val="100000"/>
              <a:buNone/>
              <a:defRPr sz="3600" b="1"/>
            </a:lvl8pPr>
            <a:lvl9pPr lvl="8">
              <a:spcBef>
                <a:spcPts val="0"/>
              </a:spcBef>
              <a:buSzPct val="100000"/>
              <a:buNone/>
              <a:defRPr sz="3600" b="1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031425" y="1351100"/>
            <a:ext cx="7081200" cy="3462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600"/>
              </a:spcBef>
              <a:buClr>
                <a:srgbClr val="CC0000"/>
              </a:buClr>
              <a:buSzPct val="100000"/>
              <a:buFont typeface="Lora"/>
              <a:buChar char="◈"/>
              <a:defRPr sz="2400">
                <a:latin typeface="Lora"/>
                <a:ea typeface="Lora"/>
                <a:cs typeface="Lora"/>
                <a:sym typeface="Lora"/>
              </a:defRPr>
            </a:lvl1pPr>
            <a:lvl2pPr lvl="1">
              <a:lnSpc>
                <a:spcPct val="115000"/>
              </a:lnSpc>
              <a:spcBef>
                <a:spcPts val="480"/>
              </a:spcBef>
              <a:buClr>
                <a:srgbClr val="CC0000"/>
              </a:buClr>
              <a:buSzPct val="100000"/>
              <a:buFont typeface="Lora"/>
              <a:buChar char="⬥"/>
              <a:defRPr sz="2000">
                <a:latin typeface="Lora"/>
                <a:ea typeface="Lora"/>
                <a:cs typeface="Lora"/>
                <a:sym typeface="Lora"/>
              </a:defRPr>
            </a:lvl2pPr>
            <a:lvl3pPr lvl="2">
              <a:lnSpc>
                <a:spcPct val="115000"/>
              </a:lnSpc>
              <a:spcBef>
                <a:spcPts val="480"/>
              </a:spcBef>
              <a:buClr>
                <a:srgbClr val="CC0000"/>
              </a:buClr>
              <a:buSzPct val="100000"/>
              <a:buFont typeface="Lora"/>
              <a:buChar char="⬦"/>
              <a:defRPr sz="2000">
                <a:latin typeface="Lora"/>
                <a:ea typeface="Lora"/>
                <a:cs typeface="Lora"/>
                <a:sym typeface="Lora"/>
              </a:defRPr>
            </a:lvl3pPr>
            <a:lvl4pPr lvl="3">
              <a:lnSpc>
                <a:spcPct val="115000"/>
              </a:lnSpc>
              <a:spcBef>
                <a:spcPts val="360"/>
              </a:spcBef>
              <a:buClr>
                <a:srgbClr val="CC0000"/>
              </a:buClr>
              <a:buSzPct val="100000"/>
              <a:buFont typeface="Lora"/>
              <a:buChar char="⬩"/>
              <a:defRPr sz="2000">
                <a:latin typeface="Lora"/>
                <a:ea typeface="Lora"/>
                <a:cs typeface="Lora"/>
                <a:sym typeface="Lora"/>
              </a:defRPr>
            </a:lvl4pPr>
            <a:lvl5pPr lvl="4">
              <a:lnSpc>
                <a:spcPct val="115000"/>
              </a:lnSpc>
              <a:spcBef>
                <a:spcPts val="360"/>
              </a:spcBef>
              <a:buClr>
                <a:srgbClr val="CC0000"/>
              </a:buClr>
              <a:buSzPct val="100000"/>
              <a:buFont typeface="Lora"/>
              <a:buChar char="⬩"/>
              <a:defRPr sz="2000">
                <a:latin typeface="Lora"/>
                <a:ea typeface="Lora"/>
                <a:cs typeface="Lora"/>
                <a:sym typeface="Lora"/>
              </a:defRPr>
            </a:lvl5pPr>
            <a:lvl6pPr lvl="5">
              <a:lnSpc>
                <a:spcPct val="115000"/>
              </a:lnSpc>
              <a:spcBef>
                <a:spcPts val="360"/>
              </a:spcBef>
              <a:buClr>
                <a:srgbClr val="CC0000"/>
              </a:buClr>
              <a:buSzPct val="100000"/>
              <a:buFont typeface="Lora"/>
              <a:buChar char="⬩"/>
              <a:defRPr sz="2000">
                <a:latin typeface="Lora"/>
                <a:ea typeface="Lora"/>
                <a:cs typeface="Lora"/>
                <a:sym typeface="Lora"/>
              </a:defRPr>
            </a:lvl6pPr>
            <a:lvl7pPr lvl="6">
              <a:lnSpc>
                <a:spcPct val="115000"/>
              </a:lnSpc>
              <a:spcBef>
                <a:spcPts val="360"/>
              </a:spcBef>
              <a:buClr>
                <a:srgbClr val="CC0000"/>
              </a:buClr>
              <a:buSzPct val="100000"/>
              <a:buFont typeface="Lora"/>
              <a:buChar char="⬩"/>
              <a:defRPr sz="2000">
                <a:latin typeface="Lora"/>
                <a:ea typeface="Lora"/>
                <a:cs typeface="Lora"/>
                <a:sym typeface="Lora"/>
              </a:defRPr>
            </a:lvl7pPr>
            <a:lvl8pPr lvl="7">
              <a:lnSpc>
                <a:spcPct val="115000"/>
              </a:lnSpc>
              <a:spcBef>
                <a:spcPts val="360"/>
              </a:spcBef>
              <a:buSzPct val="100000"/>
              <a:buFont typeface="Lora"/>
              <a:defRPr sz="2000">
                <a:latin typeface="Lora"/>
                <a:ea typeface="Lora"/>
                <a:cs typeface="Lora"/>
                <a:sym typeface="Lora"/>
              </a:defRPr>
            </a:lvl8pPr>
            <a:lvl9pPr lvl="8">
              <a:lnSpc>
                <a:spcPct val="115000"/>
              </a:lnSpc>
              <a:spcBef>
                <a:spcPts val="360"/>
              </a:spcBef>
              <a:buSzPct val="100000"/>
              <a:buFont typeface="Lora"/>
              <a:defRPr sz="2000"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ctrTitle"/>
          </p:nvPr>
        </p:nvSpPr>
        <p:spPr>
          <a:xfrm>
            <a:off x="1598400" y="1522575"/>
            <a:ext cx="5947199" cy="1159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Large Scale Structure of the Universe </a:t>
            </a:r>
          </a:p>
        </p:txBody>
      </p:sp>
      <p:grpSp>
        <p:nvGrpSpPr>
          <p:cNvPr id="52" name="Shape 52"/>
          <p:cNvGrpSpPr/>
          <p:nvPr/>
        </p:nvGrpSpPr>
        <p:grpSpPr>
          <a:xfrm>
            <a:off x="4411033" y="332491"/>
            <a:ext cx="321429" cy="523990"/>
            <a:chOff x="6730350" y="2315900"/>
            <a:chExt cx="257700" cy="420100"/>
          </a:xfrm>
        </p:grpSpPr>
        <p:sp>
          <p:nvSpPr>
            <p:cNvPr id="53" name="Shape 53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0" t="0" r="0" b="0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" name="Shape 54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0" t="0" r="0" b="0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" name="Shape 55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0" t="0" r="0" b="0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" name="Shape 56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0" t="0" r="0" b="0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" name="Shape 57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0" t="0" r="0" b="0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58" name="Shape 58"/>
          <p:cNvSpPr txBox="1"/>
          <p:nvPr/>
        </p:nvSpPr>
        <p:spPr>
          <a:xfrm>
            <a:off x="1702225" y="3965975"/>
            <a:ext cx="5641500" cy="52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Cheyenne Reyes, Claudia Watson, David Youngblood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031425" y="705600"/>
            <a:ext cx="7081200" cy="539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/>
              <a:t>The Large Scale Structures of our Universe</a:t>
            </a:r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446806" y="1185360"/>
            <a:ext cx="3736500" cy="3879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algn="ctr" rtl="0">
              <a:spcBef>
                <a:spcPts val="0"/>
              </a:spcBef>
              <a:buClr>
                <a:srgbClr val="333333"/>
              </a:buClr>
              <a:buSzPct val="100000"/>
              <a:buFont typeface="Playfair Display"/>
            </a:pPr>
            <a:r>
              <a:rPr lang="en" sz="1800">
                <a:solidFill>
                  <a:srgbClr val="333333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The term </a:t>
            </a:r>
            <a:r>
              <a:rPr lang="en" sz="1800" b="1" i="1" u="sng">
                <a:solidFill>
                  <a:srgbClr val="333333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Large-Scale Structure</a:t>
            </a:r>
            <a:r>
              <a:rPr lang="en" sz="1800">
                <a:solidFill>
                  <a:srgbClr val="333333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 refers to the characterization of observable distributions of matter and light on the largest scales (typically on the order of billions of light-years).</a:t>
            </a:r>
          </a:p>
          <a:p>
            <a:pPr marL="457200" lvl="0" indent="-342900" algn="ctr" rtl="0">
              <a:spcBef>
                <a:spcPts val="0"/>
              </a:spcBef>
              <a:buClr>
                <a:srgbClr val="333333"/>
              </a:buClr>
              <a:buSzPct val="100000"/>
              <a:buFont typeface="Playfair Display"/>
            </a:pPr>
            <a:r>
              <a:rPr lang="en" sz="1800">
                <a:solidFill>
                  <a:srgbClr val="333333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The cosmos is at least 13 billion years old </a:t>
            </a:r>
          </a:p>
          <a:p>
            <a:pPr lvl="0" algn="ctr" rtl="0">
              <a:spcBef>
                <a:spcPts val="0"/>
              </a:spcBef>
              <a:buNone/>
            </a:pPr>
            <a:endParaRPr sz="1350">
              <a:solidFill>
                <a:srgbClr val="333333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lvl="0" algn="ctr">
              <a:spcBef>
                <a:spcPts val="0"/>
              </a:spcBef>
              <a:buNone/>
            </a:pPr>
            <a:endParaRPr sz="1350">
              <a:solidFill>
                <a:srgbClr val="333333"/>
              </a:solidFill>
              <a:highlight>
                <a:srgbClr val="FFFFFF"/>
              </a:highlight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65" name="Shape 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45274" y="1185425"/>
            <a:ext cx="3952475" cy="387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1031425" y="750150"/>
            <a:ext cx="7081200" cy="539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i="0"/>
              <a:t>Expansion of Our Universe</a:t>
            </a:r>
          </a:p>
        </p:txBody>
      </p:sp>
      <p:pic>
        <p:nvPicPr>
          <p:cNvPr id="71" name="Shape 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625" y="1417075"/>
            <a:ext cx="4388424" cy="2665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Shape 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26851" y="1417074"/>
            <a:ext cx="4101372" cy="266587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Shape 73"/>
          <p:cNvSpPr txBox="1"/>
          <p:nvPr/>
        </p:nvSpPr>
        <p:spPr>
          <a:xfrm>
            <a:off x="1791375" y="4210775"/>
            <a:ext cx="5133600" cy="59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600"/>
              </a:spcBef>
              <a:buNone/>
            </a:pPr>
            <a:r>
              <a:rPr lang="en" sz="135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The universe stretches to the max diameter of about 10 billion light years. 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-6175" y="2147850"/>
            <a:ext cx="3003300" cy="2665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algn="ctr" rtl="0">
              <a:spcBef>
                <a:spcPts val="0"/>
              </a:spcBef>
              <a:buClr>
                <a:srgbClr val="000000"/>
              </a:buClr>
              <a:buSzPct val="100000"/>
              <a:buFont typeface="Playfair Display"/>
            </a:pPr>
            <a:r>
              <a:rPr lang="en" sz="1800">
                <a:latin typeface="Playfair Display"/>
                <a:ea typeface="Playfair Display"/>
                <a:cs typeface="Playfair Display"/>
                <a:sym typeface="Playfair Display"/>
              </a:rPr>
              <a:t>This is the beginning of our universe when it was compacted together.</a:t>
            </a:r>
          </a:p>
        </p:txBody>
      </p:sp>
      <p:pic>
        <p:nvPicPr>
          <p:cNvPr id="79" name="Shape 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4812" y="151473"/>
            <a:ext cx="2094374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09875" y="213875"/>
            <a:ext cx="24384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6275" y="213875"/>
            <a:ext cx="243839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 txBox="1"/>
          <p:nvPr/>
        </p:nvSpPr>
        <p:spPr>
          <a:xfrm>
            <a:off x="5980150" y="2147850"/>
            <a:ext cx="3101400" cy="2665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algn="ctr">
              <a:spcBef>
                <a:spcPts val="0"/>
              </a:spcBef>
              <a:buSzPct val="100000"/>
              <a:buFont typeface="Playfair Display"/>
              <a:buChar char="❖"/>
            </a:pPr>
            <a:r>
              <a:rPr lang="en" sz="1800">
                <a:latin typeface="Playfair Display"/>
                <a:ea typeface="Playfair Display"/>
                <a:cs typeface="Playfair Display"/>
                <a:sym typeface="Playfair Display"/>
              </a:rPr>
              <a:t>This the universe expanded </a:t>
            </a: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  <a:latin typeface="Playfair Display"/>
                <a:ea typeface="Playfair Display"/>
                <a:cs typeface="Playfair Display"/>
                <a:sym typeface="Playfair Display"/>
              </a:rPr>
              <a:t>in the stage of acceleration as the "dark energy" </a:t>
            </a:r>
            <a:r>
              <a:rPr lang="en" sz="1800">
                <a:latin typeface="Playfair Display"/>
                <a:ea typeface="Playfair Display"/>
                <a:cs typeface="Playfair Display"/>
                <a:sym typeface="Playfair Display"/>
              </a:rPr>
              <a:t>and fully developed.</a:t>
            </a:r>
          </a:p>
        </p:txBody>
      </p:sp>
      <p:sp>
        <p:nvSpPr>
          <p:cNvPr id="83" name="Shape 83"/>
          <p:cNvSpPr txBox="1"/>
          <p:nvPr/>
        </p:nvSpPr>
        <p:spPr>
          <a:xfrm>
            <a:off x="3556050" y="2147850"/>
            <a:ext cx="2031900" cy="2665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600"/>
              </a:spcBef>
              <a:buNone/>
            </a:pPr>
            <a:r>
              <a:rPr lang="en" sz="1800">
                <a:solidFill>
                  <a:srgbClr val="333333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Our universe is all existing matter and space considered as a whole. 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1031425" y="750150"/>
            <a:ext cx="7081200" cy="539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>
                <a:solidFill>
                  <a:srgbClr val="FFFFFF"/>
                </a:solidFill>
              </a:rPr>
              <a:t>The End...</a:t>
            </a:r>
          </a:p>
        </p:txBody>
      </p:sp>
      <p:pic>
        <p:nvPicPr>
          <p:cNvPr id="89" name="Shape 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1425" y="1511300"/>
            <a:ext cx="7081200" cy="350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Yorick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Office PowerPoint</Application>
  <PresentationFormat>On-screen Show (16:9)</PresentationFormat>
  <Paragraphs>11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Playfair Display</vt:lpstr>
      <vt:lpstr>Lora</vt:lpstr>
      <vt:lpstr>Arial</vt:lpstr>
      <vt:lpstr>Yorick template</vt:lpstr>
      <vt:lpstr>Large Scale Structure of the Universe </vt:lpstr>
      <vt:lpstr>The Large Scale Structures of our Universe</vt:lpstr>
      <vt:lpstr>Expansion of Our Universe</vt:lpstr>
      <vt:lpstr>PowerPoint Presentation</vt:lpstr>
      <vt:lpstr>The End...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Large Scale Structure of the Universe </dc:title>
  <dc:creator>Youngblood David C</dc:creator>
  <cp:lastModifiedBy>Youngblood David C</cp:lastModifiedBy>
  <cp:revision>1</cp:revision>
  <dcterms:modified xsi:type="dcterms:W3CDTF">2016-05-12T19:08:27Z</dcterms:modified>
</cp:coreProperties>
</file>